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97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0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7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20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73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87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83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02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18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30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11162-E420-41F5-8CD1-00ED71A80533}" type="datetimeFigureOut">
              <a:rPr lang="zh-TW" altLang="en-US" smtClean="0"/>
              <a:t>2015/8/18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2F78-390D-4687-A603-678FCBC5E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18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05" y="74612"/>
            <a:ext cx="9152195" cy="68707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73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02" y="-6351"/>
            <a:ext cx="9152195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寬螢幕</PresentationFormat>
  <Paragraphs>0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554740謝育正</dc:creator>
  <cp:lastModifiedBy>554740謝育正</cp:lastModifiedBy>
  <cp:revision>4</cp:revision>
  <dcterms:created xsi:type="dcterms:W3CDTF">2015-08-18T03:22:38Z</dcterms:created>
  <dcterms:modified xsi:type="dcterms:W3CDTF">2015-08-18T03:54:16Z</dcterms:modified>
</cp:coreProperties>
</file>